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338"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34" r:id="rId33"/>
    <p:sldId id="335" r:id="rId34"/>
    <p:sldId id="336" r:id="rId35"/>
    <p:sldId id="328" r:id="rId3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90" autoAdjust="0"/>
    <p:restoredTop sz="84368" autoAdjust="0"/>
  </p:normalViewPr>
  <p:slideViewPr>
    <p:cSldViewPr snapToGrid="0">
      <p:cViewPr varScale="1">
        <p:scale>
          <a:sx n="102" d="100"/>
          <a:sy n="102" d="100"/>
        </p:scale>
        <p:origin x="1206" y="11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2018/2/11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2018/2/11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2018/2/11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2018/2/11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2018/2/11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2018/2/11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2018/2/11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発見した特徴点においてそのサイズに合わせた局所領域を考える（追記しました）</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solidFill>
                  <a:srgbClr val="0070C0"/>
                </a:solidFill>
              </a:rPr>
              <a:t>5/31</a:t>
            </a:r>
            <a:r>
              <a:rPr kumimoji="1" lang="ja-JP" altLang="en-US" sz="1800" dirty="0" smtClean="0">
                <a:solidFill>
                  <a:srgbClr val="0070C0"/>
                </a:solidFill>
              </a:rPr>
              <a:t>　</a:t>
            </a:r>
            <a:r>
              <a:rPr lang="ja-JP" altLang="en-US" sz="1800" dirty="0" smtClean="0">
                <a:solidFill>
                  <a:srgbClr val="0070C0"/>
                </a:solidFill>
              </a:rPr>
              <a:t>プログラミング</a:t>
            </a:r>
            <a:r>
              <a:rPr lang="ja-JP" altLang="en-US" sz="1800" dirty="0">
                <a:solidFill>
                  <a:srgbClr val="0070C0"/>
                </a:solidFill>
              </a:rPr>
              <a:t>演習</a:t>
            </a:r>
            <a:r>
              <a:rPr kumimoji="1"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6/07</a:t>
            </a:r>
            <a:r>
              <a:rPr lang="ja-JP" altLang="en-US" sz="1800" dirty="0" smtClean="0">
                <a:solidFill>
                  <a:srgbClr val="0070C0"/>
                </a:solidFill>
              </a:rPr>
              <a:t>　プログラミング</a:t>
            </a:r>
            <a:r>
              <a:rPr lang="ja-JP" altLang="en-US" sz="1800" dirty="0">
                <a:solidFill>
                  <a:srgbClr val="0070C0"/>
                </a:solidFill>
              </a:rPr>
              <a:t>演習</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FF0000"/>
                </a:solidFill>
              </a:rPr>
              <a:t>6/14</a:t>
            </a:r>
            <a:r>
              <a:rPr lang="ja-JP" altLang="en-US" sz="1800" b="1" dirty="0" smtClean="0">
                <a:solidFill>
                  <a:srgbClr val="FF0000"/>
                </a:solidFill>
              </a:rPr>
              <a:t>　</a:t>
            </a:r>
            <a:r>
              <a:rPr lang="ja-JP" altLang="en-US" sz="1800" b="1" dirty="0">
                <a:solidFill>
                  <a:srgbClr val="FF0000"/>
                </a:solidFill>
              </a:rPr>
              <a:t>中間</a:t>
            </a:r>
            <a:r>
              <a:rPr lang="ja-JP" altLang="en-US" sz="1800" b="1" dirty="0" smtClean="0">
                <a:solidFill>
                  <a:srgbClr val="FF0000"/>
                </a:solidFill>
              </a:rPr>
              <a:t>試験</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6/21</a:t>
            </a:r>
            <a:r>
              <a:rPr lang="ja-JP" altLang="en-US" sz="1800" dirty="0" smtClean="0"/>
              <a:t>　パターン</a:t>
            </a:r>
            <a:r>
              <a:rPr lang="ja-JP" altLang="en-US" sz="1800" dirty="0"/>
              <a:t>認識基礎</a:t>
            </a:r>
            <a:r>
              <a:rPr lang="en-US" altLang="ja-JP" sz="1800" dirty="0"/>
              <a:t>1	: </a:t>
            </a:r>
            <a:r>
              <a:rPr lang="ja-JP" altLang="en-US" sz="1800" dirty="0"/>
              <a:t>パターン認識概論，サポートベクタマシン</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6/28</a:t>
            </a:r>
            <a:r>
              <a:rPr lang="ja-JP" altLang="en-US" sz="1800" dirty="0" smtClean="0"/>
              <a:t>　パターン</a:t>
            </a:r>
            <a:r>
              <a:rPr lang="ja-JP" altLang="en-US" sz="1800" dirty="0"/>
              <a:t>認識基礎</a:t>
            </a:r>
            <a:r>
              <a:rPr lang="en-US" altLang="ja-JP" sz="1800" dirty="0"/>
              <a:t>2	: </a:t>
            </a:r>
            <a:r>
              <a:rPr lang="ja-JP" altLang="en-US" sz="1800" dirty="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7/05</a:t>
            </a:r>
            <a:r>
              <a:rPr lang="ja-JP" altLang="en-US" sz="1800" dirty="0" smtClean="0"/>
              <a:t>　パターン</a:t>
            </a:r>
            <a:r>
              <a:rPr lang="ja-JP" altLang="en-US" sz="1800" dirty="0"/>
              <a:t>認識基礎</a:t>
            </a:r>
            <a:r>
              <a:rPr lang="en-US" altLang="ja-JP" sz="1800" dirty="0"/>
              <a:t>3: </a:t>
            </a:r>
            <a:r>
              <a:rPr lang="ja-JP" altLang="en-US" sz="1800" dirty="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7/12   </a:t>
            </a:r>
            <a:r>
              <a:rPr lang="ja-JP" altLang="en-US" sz="1800" dirty="0" smtClean="0">
                <a:solidFill>
                  <a:srgbClr val="0070C0"/>
                </a:solidFill>
              </a:rPr>
              <a:t>プログラミング演習</a:t>
            </a:r>
            <a:r>
              <a:rPr lang="en-US" altLang="ja-JP" sz="1800" dirty="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7/19</a:t>
            </a:r>
            <a:r>
              <a:rPr lang="ja-JP" altLang="en-US" sz="1800" dirty="0" smtClean="0">
                <a:solidFill>
                  <a:srgbClr val="0070C0"/>
                </a:solidFill>
              </a:rPr>
              <a:t>　プログラミング</a:t>
            </a:r>
            <a:r>
              <a:rPr lang="ja-JP" altLang="en-US" sz="1800" dirty="0">
                <a:solidFill>
                  <a:srgbClr val="0070C0"/>
                </a:solidFill>
              </a:rPr>
              <a:t>演習</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7/26   </a:t>
            </a:r>
            <a:r>
              <a:rPr lang="ja-JP" altLang="en-US" sz="1800" b="1" dirty="0" smtClean="0">
                <a:solidFill>
                  <a:srgbClr val="FF0000"/>
                </a:solidFill>
              </a:rPr>
              <a:t>期末試験</a:t>
            </a:r>
            <a:endParaRPr lang="en-US" altLang="ja-JP" sz="1800" b="1" dirty="0" smtClean="0">
              <a:solidFill>
                <a:srgbClr val="FF0000"/>
              </a:solidFill>
            </a:endParaRPr>
          </a:p>
        </p:txBody>
      </p:sp>
    </p:spTree>
    <p:extLst>
      <p:ext uri="{BB962C8B-B14F-4D97-AF65-F5344CB8AC3E}">
        <p14:creationId xmlns:p14="http://schemas.microsoft.com/office/powerpoint/2010/main" val="28588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9256</TotalTime>
  <Words>2198</Words>
  <Application>Microsoft Office PowerPoint</Application>
  <PresentationFormat>ワイド画面</PresentationFormat>
  <Paragraphs>519</Paragraphs>
  <Slides>35</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デジタルメディア処理２、2018（前期）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291</cp:revision>
  <cp:lastPrinted>2017-06-20T14:41:03Z</cp:lastPrinted>
  <dcterms:created xsi:type="dcterms:W3CDTF">2017-01-19T02:23:36Z</dcterms:created>
  <dcterms:modified xsi:type="dcterms:W3CDTF">2018-02-11T09:50:36Z</dcterms:modified>
</cp:coreProperties>
</file>